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2" r:id="rId2"/>
    <p:sldId id="303" r:id="rId3"/>
    <p:sldId id="304" r:id="rId4"/>
    <p:sldId id="305" r:id="rId5"/>
    <p:sldId id="306" r:id="rId6"/>
    <p:sldId id="307" r:id="rId7"/>
    <p:sldId id="308" r:id="rId8"/>
    <p:sldId id="309" r:id="rId9"/>
    <p:sldId id="310" r:id="rId10"/>
    <p:sldId id="311" r:id="rId11"/>
    <p:sldId id="312" r:id="rId12"/>
    <p:sldId id="313" r:id="rId13"/>
    <p:sldId id="314" r:id="rId14"/>
    <p:sldId id="315" r:id="rId15"/>
    <p:sldId id="316" r:id="rId16"/>
    <p:sldId id="317" r:id="rId17"/>
    <p:sldId id="318" r:id="rId18"/>
    <p:sldId id="319" r:id="rId19"/>
    <p:sldId id="320" r:id="rId20"/>
    <p:sldId id="321" r:id="rId21"/>
    <p:sldId id="322" r:id="rId22"/>
    <p:sldId id="323" r:id="rId23"/>
    <p:sldId id="324" r:id="rId24"/>
    <p:sldId id="325" r:id="rId25"/>
    <p:sldId id="326" r:id="rId26"/>
    <p:sldId id="327" r:id="rId27"/>
    <p:sldId id="328" r:id="rId28"/>
    <p:sldId id="329" r:id="rId29"/>
    <p:sldId id="330" r:id="rId30"/>
    <p:sldId id="331" r:id="rId31"/>
    <p:sldId id="332" r:id="rId32"/>
    <p:sldId id="333" r:id="rId33"/>
    <p:sldId id="334"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D4BE8AEC-B4C0-49A2-A5E3-9E6E913E4DA9}"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606121-CC2B-46F8-A6E6-527D11D72ABF}" type="slidenum">
              <a:rPr lang="en-IN" smtClean="0"/>
              <a:t>‹#›</a:t>
            </a:fld>
            <a:endParaRPr lang="en-IN"/>
          </a:p>
        </p:txBody>
      </p:sp>
    </p:spTree>
    <p:extLst>
      <p:ext uri="{BB962C8B-B14F-4D97-AF65-F5344CB8AC3E}">
        <p14:creationId xmlns:p14="http://schemas.microsoft.com/office/powerpoint/2010/main" val="28798221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4BE8AEC-B4C0-49A2-A5E3-9E6E913E4DA9}"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606121-CC2B-46F8-A6E6-527D11D72ABF}" type="slidenum">
              <a:rPr lang="en-IN" smtClean="0"/>
              <a:t>‹#›</a:t>
            </a:fld>
            <a:endParaRPr lang="en-IN"/>
          </a:p>
        </p:txBody>
      </p:sp>
    </p:spTree>
    <p:extLst>
      <p:ext uri="{BB962C8B-B14F-4D97-AF65-F5344CB8AC3E}">
        <p14:creationId xmlns:p14="http://schemas.microsoft.com/office/powerpoint/2010/main" val="1194493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4BE8AEC-B4C0-49A2-A5E3-9E6E913E4DA9}"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606121-CC2B-46F8-A6E6-527D11D72ABF}" type="slidenum">
              <a:rPr lang="en-IN" smtClean="0"/>
              <a:t>‹#›</a:t>
            </a:fld>
            <a:endParaRPr lang="en-IN"/>
          </a:p>
        </p:txBody>
      </p:sp>
    </p:spTree>
    <p:extLst>
      <p:ext uri="{BB962C8B-B14F-4D97-AF65-F5344CB8AC3E}">
        <p14:creationId xmlns:p14="http://schemas.microsoft.com/office/powerpoint/2010/main" val="294366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4BE8AEC-B4C0-49A2-A5E3-9E6E913E4DA9}"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606121-CC2B-46F8-A6E6-527D11D72ABF}" type="slidenum">
              <a:rPr lang="en-IN" smtClean="0"/>
              <a:t>‹#›</a:t>
            </a:fld>
            <a:endParaRPr lang="en-IN"/>
          </a:p>
        </p:txBody>
      </p:sp>
    </p:spTree>
    <p:extLst>
      <p:ext uri="{BB962C8B-B14F-4D97-AF65-F5344CB8AC3E}">
        <p14:creationId xmlns:p14="http://schemas.microsoft.com/office/powerpoint/2010/main" val="1050999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4BE8AEC-B4C0-49A2-A5E3-9E6E913E4DA9}" type="datetimeFigureOut">
              <a:rPr lang="en-IN" smtClean="0"/>
              <a:t>28-09-2021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D606121-CC2B-46F8-A6E6-527D11D72ABF}" type="slidenum">
              <a:rPr lang="en-IN" smtClean="0"/>
              <a:t>‹#›</a:t>
            </a:fld>
            <a:endParaRPr lang="en-IN"/>
          </a:p>
        </p:txBody>
      </p:sp>
    </p:spTree>
    <p:extLst>
      <p:ext uri="{BB962C8B-B14F-4D97-AF65-F5344CB8AC3E}">
        <p14:creationId xmlns:p14="http://schemas.microsoft.com/office/powerpoint/2010/main" val="1264999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D4BE8AEC-B4C0-49A2-A5E3-9E6E913E4DA9}" type="datetimeFigureOut">
              <a:rPr lang="en-IN" smtClean="0"/>
              <a:t>28-09-2021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D606121-CC2B-46F8-A6E6-527D11D72ABF}" type="slidenum">
              <a:rPr lang="en-IN" smtClean="0"/>
              <a:t>‹#›</a:t>
            </a:fld>
            <a:endParaRPr lang="en-IN"/>
          </a:p>
        </p:txBody>
      </p:sp>
    </p:spTree>
    <p:extLst>
      <p:ext uri="{BB962C8B-B14F-4D97-AF65-F5344CB8AC3E}">
        <p14:creationId xmlns:p14="http://schemas.microsoft.com/office/powerpoint/2010/main" val="1818032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D4BE8AEC-B4C0-49A2-A5E3-9E6E913E4DA9}" type="datetimeFigureOut">
              <a:rPr lang="en-IN" smtClean="0"/>
              <a:t>28-09-2021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D606121-CC2B-46F8-A6E6-527D11D72ABF}" type="slidenum">
              <a:rPr lang="en-IN" smtClean="0"/>
              <a:t>‹#›</a:t>
            </a:fld>
            <a:endParaRPr lang="en-IN"/>
          </a:p>
        </p:txBody>
      </p:sp>
    </p:spTree>
    <p:extLst>
      <p:ext uri="{BB962C8B-B14F-4D97-AF65-F5344CB8AC3E}">
        <p14:creationId xmlns:p14="http://schemas.microsoft.com/office/powerpoint/2010/main" val="819645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D4BE8AEC-B4C0-49A2-A5E3-9E6E913E4DA9}" type="datetimeFigureOut">
              <a:rPr lang="en-IN" smtClean="0"/>
              <a:t>28-09-2021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D606121-CC2B-46F8-A6E6-527D11D72ABF}" type="slidenum">
              <a:rPr lang="en-IN" smtClean="0"/>
              <a:t>‹#›</a:t>
            </a:fld>
            <a:endParaRPr lang="en-IN"/>
          </a:p>
        </p:txBody>
      </p:sp>
    </p:spTree>
    <p:extLst>
      <p:ext uri="{BB962C8B-B14F-4D97-AF65-F5344CB8AC3E}">
        <p14:creationId xmlns:p14="http://schemas.microsoft.com/office/powerpoint/2010/main" val="4284499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BE8AEC-B4C0-49A2-A5E3-9E6E913E4DA9}" type="datetimeFigureOut">
              <a:rPr lang="en-IN" smtClean="0"/>
              <a:t>28-09-2021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D606121-CC2B-46F8-A6E6-527D11D72ABF}" type="slidenum">
              <a:rPr lang="en-IN" smtClean="0"/>
              <a:t>‹#›</a:t>
            </a:fld>
            <a:endParaRPr lang="en-IN"/>
          </a:p>
        </p:txBody>
      </p:sp>
    </p:spTree>
    <p:extLst>
      <p:ext uri="{BB962C8B-B14F-4D97-AF65-F5344CB8AC3E}">
        <p14:creationId xmlns:p14="http://schemas.microsoft.com/office/powerpoint/2010/main" val="41312394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BE8AEC-B4C0-49A2-A5E3-9E6E913E4DA9}" type="datetimeFigureOut">
              <a:rPr lang="en-IN" smtClean="0"/>
              <a:t>28-09-2021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D606121-CC2B-46F8-A6E6-527D11D72ABF}" type="slidenum">
              <a:rPr lang="en-IN" smtClean="0"/>
              <a:t>‹#›</a:t>
            </a:fld>
            <a:endParaRPr lang="en-IN"/>
          </a:p>
        </p:txBody>
      </p:sp>
    </p:spTree>
    <p:extLst>
      <p:ext uri="{BB962C8B-B14F-4D97-AF65-F5344CB8AC3E}">
        <p14:creationId xmlns:p14="http://schemas.microsoft.com/office/powerpoint/2010/main" val="26856303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BE8AEC-B4C0-49A2-A5E3-9E6E913E4DA9}" type="datetimeFigureOut">
              <a:rPr lang="en-IN" smtClean="0"/>
              <a:t>28-09-2021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D606121-CC2B-46F8-A6E6-527D11D72ABF}" type="slidenum">
              <a:rPr lang="en-IN" smtClean="0"/>
              <a:t>‹#›</a:t>
            </a:fld>
            <a:endParaRPr lang="en-IN"/>
          </a:p>
        </p:txBody>
      </p:sp>
    </p:spTree>
    <p:extLst>
      <p:ext uri="{BB962C8B-B14F-4D97-AF65-F5344CB8AC3E}">
        <p14:creationId xmlns:p14="http://schemas.microsoft.com/office/powerpoint/2010/main" val="333716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BE8AEC-B4C0-49A2-A5E3-9E6E913E4DA9}" type="datetimeFigureOut">
              <a:rPr lang="en-IN" smtClean="0"/>
              <a:t>28-09-2021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606121-CC2B-46F8-A6E6-527D11D72ABF}" type="slidenum">
              <a:rPr lang="en-IN" smtClean="0"/>
              <a:t>‹#›</a:t>
            </a:fld>
            <a:endParaRPr lang="en-IN"/>
          </a:p>
        </p:txBody>
      </p:sp>
    </p:spTree>
    <p:extLst>
      <p:ext uri="{BB962C8B-B14F-4D97-AF65-F5344CB8AC3E}">
        <p14:creationId xmlns:p14="http://schemas.microsoft.com/office/powerpoint/2010/main" val="1188495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44697"/>
            <a:ext cx="12192000" cy="707886"/>
          </a:xfrm>
          <a:prstGeom prst="rect">
            <a:avLst/>
          </a:prstGeom>
          <a:noFill/>
        </p:spPr>
        <p:txBody>
          <a:bodyPr wrap="square" rtlCol="0">
            <a:spAutoFit/>
          </a:bodyPr>
          <a:lstStyle/>
          <a:p>
            <a:pPr algn="ctr"/>
            <a:r>
              <a:rPr lang="en-IN" sz="2000" dirty="0"/>
              <a:t>What is Dependency Injection?</a:t>
            </a:r>
          </a:p>
          <a:p>
            <a:pPr algn="ctr"/>
            <a:endParaRPr lang="en-IN" sz="2000" dirty="0"/>
          </a:p>
        </p:txBody>
      </p:sp>
      <p:sp>
        <p:nvSpPr>
          <p:cNvPr id="3" name="TextBox 2"/>
          <p:cNvSpPr txBox="1"/>
          <p:nvPr/>
        </p:nvSpPr>
        <p:spPr>
          <a:xfrm>
            <a:off x="296214" y="1545465"/>
            <a:ext cx="11732654" cy="1477328"/>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a:t>Dependency Injection (DI) is a design pattern that removes the dependency from the programming code so that it can be easy to manage and test the application. Dependency Injection makes our programming code loosely coupled. To understand the DI better, Let's understand the Dependency Lookup (DL) first</a:t>
            </a:r>
            <a:r>
              <a:rPr lang="en-US" dirty="0" smtClean="0"/>
              <a:t>:</a:t>
            </a:r>
          </a:p>
          <a:p>
            <a:pPr marL="285750" indent="-285750" algn="just">
              <a:buFont typeface="Wingdings" panose="05000000000000000000" pitchFamily="2" charset="2"/>
              <a:buChar char="Ø"/>
            </a:pPr>
            <a:r>
              <a:rPr lang="en-US" dirty="0"/>
              <a:t>The Dependency Injection is a design pattern that removes the dependency of the programs. In such case we provide the information from the external source such as XML file. It makes our code loosely coupled and easier for testing.</a:t>
            </a:r>
            <a:endParaRPr lang="en-IN" dirty="0"/>
          </a:p>
        </p:txBody>
      </p:sp>
      <p:sp>
        <p:nvSpPr>
          <p:cNvPr id="4" name="TextBox 3"/>
          <p:cNvSpPr txBox="1"/>
          <p:nvPr/>
        </p:nvSpPr>
        <p:spPr>
          <a:xfrm>
            <a:off x="463639" y="3348507"/>
            <a:ext cx="11565229" cy="1754326"/>
          </a:xfrm>
          <a:prstGeom prst="rect">
            <a:avLst/>
          </a:prstGeom>
          <a:noFill/>
        </p:spPr>
        <p:txBody>
          <a:bodyPr wrap="square" rtlCol="0">
            <a:spAutoFit/>
          </a:bodyPr>
          <a:lstStyle/>
          <a:p>
            <a:r>
              <a:rPr lang="en-US" dirty="0"/>
              <a:t>Two ways to perform Dependency Injection in Spring </a:t>
            </a:r>
            <a:r>
              <a:rPr lang="en-US" dirty="0" smtClean="0"/>
              <a:t>framework</a:t>
            </a:r>
          </a:p>
          <a:p>
            <a:endParaRPr lang="en-US" dirty="0"/>
          </a:p>
          <a:p>
            <a:r>
              <a:rPr lang="en-US" dirty="0"/>
              <a:t>Spring framework provides two ways to inject dependency</a:t>
            </a:r>
          </a:p>
          <a:p>
            <a:pPr marL="285750" indent="-285750">
              <a:buFont typeface="Wingdings" panose="05000000000000000000" pitchFamily="2" charset="2"/>
              <a:buChar char="ü"/>
            </a:pPr>
            <a:r>
              <a:rPr lang="en-US" dirty="0"/>
              <a:t>By Constructor</a:t>
            </a:r>
          </a:p>
          <a:p>
            <a:pPr marL="285750" indent="-285750">
              <a:buFont typeface="Wingdings" panose="05000000000000000000" pitchFamily="2" charset="2"/>
              <a:buChar char="ü"/>
            </a:pPr>
            <a:r>
              <a:rPr lang="en-US" dirty="0"/>
              <a:t>By Setter method</a:t>
            </a:r>
          </a:p>
          <a:p>
            <a:endParaRPr lang="en-IN" dirty="0"/>
          </a:p>
        </p:txBody>
      </p:sp>
    </p:spTree>
    <p:extLst>
      <p:ext uri="{BB962C8B-B14F-4D97-AF65-F5344CB8AC3E}">
        <p14:creationId xmlns:p14="http://schemas.microsoft.com/office/powerpoint/2010/main" val="562095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47728" y="191364"/>
            <a:ext cx="11622781" cy="6534624"/>
          </a:xfrm>
          <a:prstGeom prst="rect">
            <a:avLst/>
          </a:prstGeom>
        </p:spPr>
      </p:pic>
    </p:spTree>
    <p:extLst>
      <p:ext uri="{BB962C8B-B14F-4D97-AF65-F5344CB8AC3E}">
        <p14:creationId xmlns:p14="http://schemas.microsoft.com/office/powerpoint/2010/main" val="423621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21730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15155" y="383603"/>
            <a:ext cx="11120505" cy="6252231"/>
          </a:xfrm>
          <a:prstGeom prst="rect">
            <a:avLst/>
          </a:prstGeom>
        </p:spPr>
      </p:pic>
    </p:spTree>
    <p:extLst>
      <p:ext uri="{BB962C8B-B14F-4D97-AF65-F5344CB8AC3E}">
        <p14:creationId xmlns:p14="http://schemas.microsoft.com/office/powerpoint/2010/main" val="818663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36278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95111" y="167421"/>
            <a:ext cx="11688273" cy="6571445"/>
          </a:xfrm>
          <a:prstGeom prst="rect">
            <a:avLst/>
          </a:prstGeom>
        </p:spPr>
      </p:pic>
    </p:spTree>
    <p:extLst>
      <p:ext uri="{BB962C8B-B14F-4D97-AF65-F5344CB8AC3E}">
        <p14:creationId xmlns:p14="http://schemas.microsoft.com/office/powerpoint/2010/main" val="23161611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0586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77740" y="489394"/>
            <a:ext cx="10909436" cy="6133563"/>
          </a:xfrm>
          <a:prstGeom prst="rect">
            <a:avLst/>
          </a:prstGeom>
        </p:spPr>
      </p:pic>
    </p:spTree>
    <p:extLst>
      <p:ext uri="{BB962C8B-B14F-4D97-AF65-F5344CB8AC3E}">
        <p14:creationId xmlns:p14="http://schemas.microsoft.com/office/powerpoint/2010/main" val="25680635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36552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05116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8905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40916" y="299429"/>
            <a:ext cx="11107626" cy="6244990"/>
          </a:xfrm>
          <a:prstGeom prst="rect">
            <a:avLst/>
          </a:prstGeom>
        </p:spPr>
      </p:pic>
    </p:spTree>
    <p:extLst>
      <p:ext uri="{BB962C8B-B14F-4D97-AF65-F5344CB8AC3E}">
        <p14:creationId xmlns:p14="http://schemas.microsoft.com/office/powerpoint/2010/main" val="42016341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9746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72323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83079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94672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29723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58557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10112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830515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50839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3900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70457" y="151525"/>
            <a:ext cx="11629622" cy="6538471"/>
          </a:xfrm>
          <a:prstGeom prst="rect">
            <a:avLst/>
          </a:prstGeom>
        </p:spPr>
      </p:pic>
    </p:spTree>
    <p:extLst>
      <p:ext uri="{BB962C8B-B14F-4D97-AF65-F5344CB8AC3E}">
        <p14:creationId xmlns:p14="http://schemas.microsoft.com/office/powerpoint/2010/main" val="12701752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64454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31360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74497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0398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3028" y="67617"/>
            <a:ext cx="11983389" cy="6737367"/>
          </a:xfrm>
          <a:prstGeom prst="rect">
            <a:avLst/>
          </a:prstGeom>
        </p:spPr>
      </p:pic>
    </p:spTree>
    <p:extLst>
      <p:ext uri="{BB962C8B-B14F-4D97-AF65-F5344CB8AC3E}">
        <p14:creationId xmlns:p14="http://schemas.microsoft.com/office/powerpoint/2010/main" val="1692539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10110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1822" y="201810"/>
            <a:ext cx="11558386" cy="6498419"/>
          </a:xfrm>
          <a:prstGeom prst="rect">
            <a:avLst/>
          </a:prstGeom>
        </p:spPr>
      </p:pic>
    </p:spTree>
    <p:extLst>
      <p:ext uri="{BB962C8B-B14F-4D97-AF65-F5344CB8AC3E}">
        <p14:creationId xmlns:p14="http://schemas.microsoft.com/office/powerpoint/2010/main" val="14258243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3962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7420" y="79548"/>
            <a:ext cx="11867479" cy="6672199"/>
          </a:xfrm>
          <a:prstGeom prst="rect">
            <a:avLst/>
          </a:prstGeom>
        </p:spPr>
      </p:pic>
    </p:spTree>
    <p:extLst>
      <p:ext uri="{BB962C8B-B14F-4D97-AF65-F5344CB8AC3E}">
        <p14:creationId xmlns:p14="http://schemas.microsoft.com/office/powerpoint/2010/main" val="2409017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900793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324</TotalTime>
  <Words>124</Words>
  <Application>Microsoft Office PowerPoint</Application>
  <PresentationFormat>Widescreen</PresentationFormat>
  <Paragraphs>8</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 Jaisawal</dc:creator>
  <cp:lastModifiedBy>Ankit Jaisawal</cp:lastModifiedBy>
  <cp:revision>17</cp:revision>
  <dcterms:created xsi:type="dcterms:W3CDTF">2021-09-28T06:39:31Z</dcterms:created>
  <dcterms:modified xsi:type="dcterms:W3CDTF">2021-09-28T20:31:00Z</dcterms:modified>
</cp:coreProperties>
</file>

<file path=docProps/thumbnail.jpeg>
</file>